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8" r:id="rId2"/>
    <p:sldId id="289" r:id="rId3"/>
    <p:sldId id="294" r:id="rId4"/>
    <p:sldId id="279" r:id="rId5"/>
    <p:sldId id="268" r:id="rId6"/>
    <p:sldId id="280" r:id="rId7"/>
    <p:sldId id="263" r:id="rId8"/>
    <p:sldId id="257" r:id="rId9"/>
    <p:sldId id="283" r:id="rId10"/>
    <p:sldId id="282" r:id="rId11"/>
    <p:sldId id="258" r:id="rId12"/>
    <p:sldId id="275" r:id="rId13"/>
    <p:sldId id="259" r:id="rId14"/>
    <p:sldId id="291" r:id="rId15"/>
    <p:sldId id="269" r:id="rId16"/>
    <p:sldId id="284" r:id="rId17"/>
    <p:sldId id="281" r:id="rId18"/>
    <p:sldId id="274" r:id="rId19"/>
    <p:sldId id="287" r:id="rId20"/>
    <p:sldId id="264" r:id="rId21"/>
    <p:sldId id="261" r:id="rId22"/>
    <p:sldId id="292" r:id="rId23"/>
    <p:sldId id="276" r:id="rId24"/>
    <p:sldId id="277" r:id="rId25"/>
    <p:sldId id="285" r:id="rId26"/>
    <p:sldId id="271" r:id="rId27"/>
    <p:sldId id="270" r:id="rId28"/>
    <p:sldId id="265" r:id="rId29"/>
    <p:sldId id="272" r:id="rId30"/>
    <p:sldId id="267" r:id="rId31"/>
    <p:sldId id="260" r:id="rId32"/>
    <p:sldId id="266" r:id="rId33"/>
    <p:sldId id="293" r:id="rId34"/>
    <p:sldId id="278" r:id="rId35"/>
    <p:sldId id="286" r:id="rId36"/>
    <p:sldId id="273" r:id="rId37"/>
    <p:sldId id="262" r:id="rId38"/>
    <p:sldId id="297" r:id="rId39"/>
    <p:sldId id="298" r:id="rId4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8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25C77-CC1E-4F7E-8140-807EF49A4684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A2C8E-010D-487E-94A1-3EA1F48FC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39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1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09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1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7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8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04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2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09/02/2017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1BE30-A0DD-420A-A44E-A886829C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75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60704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National Schools Twenty20 competition</a:t>
            </a:r>
          </a:p>
          <a:p>
            <a:pPr algn="ctr"/>
            <a:endParaRPr lang="en-GB" sz="5400" dirty="0">
              <a:latin typeface="Bernard MT Condensed" panose="02050806060905020404" pitchFamily="18" charset="0"/>
            </a:endParaRPr>
          </a:p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Finals day July 2012</a:t>
            </a:r>
          </a:p>
          <a:p>
            <a:pPr algn="ctr"/>
            <a:endParaRPr lang="en-GB" sz="5400" dirty="0">
              <a:latin typeface="Bernard MT Condensed" panose="02050806060905020404" pitchFamily="18" charset="0"/>
            </a:endParaRPr>
          </a:p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Arundel Castle</a:t>
            </a:r>
          </a:p>
        </p:txBody>
      </p:sp>
    </p:spTree>
    <p:extLst>
      <p:ext uri="{BB962C8B-B14F-4D97-AF65-F5344CB8AC3E}">
        <p14:creationId xmlns:p14="http://schemas.microsoft.com/office/powerpoint/2010/main" val="3196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rewsbury 112037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8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undel 112037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ckson 112038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88" y="0"/>
            <a:ext cx="451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undel 112038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" y="0"/>
            <a:ext cx="10444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4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21408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The second semi-final</a:t>
            </a:r>
          </a:p>
          <a:p>
            <a:pPr algn="ctr"/>
            <a:endParaRPr lang="en-GB" sz="5400" dirty="0">
              <a:latin typeface="Bernard MT Condensed" panose="02050806060905020404" pitchFamily="18" charset="0"/>
            </a:endParaRPr>
          </a:p>
          <a:p>
            <a:pPr algn="ctr"/>
            <a:r>
              <a:rPr lang="en-GB" sz="5400" dirty="0" err="1">
                <a:latin typeface="Bernard MT Condensed" panose="02050806060905020404" pitchFamily="18" charset="0"/>
              </a:rPr>
              <a:t>Millfield</a:t>
            </a:r>
            <a:r>
              <a:rPr lang="en-GB" sz="5400" dirty="0">
                <a:latin typeface="Bernard MT Condensed" panose="02050806060905020404" pitchFamily="18" charset="0"/>
              </a:rPr>
              <a:t> in red</a:t>
            </a:r>
          </a:p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Shrewsbury in blue</a:t>
            </a:r>
          </a:p>
        </p:txBody>
      </p:sp>
    </p:spTree>
    <p:extLst>
      <p:ext uri="{BB962C8B-B14F-4D97-AF65-F5344CB8AC3E}">
        <p14:creationId xmlns:p14="http://schemas.microsoft.com/office/powerpoint/2010/main" val="133567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tley 112039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0"/>
            <a:ext cx="10144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bczak 112038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3" y="0"/>
            <a:ext cx="10479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lock 112039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0"/>
            <a:ext cx="10641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6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dson-Williams b 112039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0"/>
            <a:ext cx="9766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7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iams 112039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4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50278" y="1252024"/>
            <a:ext cx="106914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Photographs</a:t>
            </a:r>
          </a:p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by </a:t>
            </a:r>
          </a:p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Patrick Eagar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8814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Bernard MT Condensed" panose="02050806060905020404" pitchFamily="18" charset="0"/>
              </a:rPr>
              <a:t>© No images may be reproduced without permission</a:t>
            </a:r>
          </a:p>
        </p:txBody>
      </p:sp>
    </p:spTree>
    <p:extLst>
      <p:ext uri="{BB962C8B-B14F-4D97-AF65-F5344CB8AC3E}">
        <p14:creationId xmlns:p14="http://schemas.microsoft.com/office/powerpoint/2010/main" val="426491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ton 11204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88" y="0"/>
            <a:ext cx="4289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3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ton ro 112040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0"/>
            <a:ext cx="942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2633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The final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255008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atin typeface="Bernard MT Condensed" panose="02050806060905020404" pitchFamily="18" charset="0"/>
              </a:rPr>
              <a:t>Millfield</a:t>
            </a:r>
            <a:r>
              <a:rPr lang="en-GB" sz="5400" dirty="0">
                <a:latin typeface="Bernard MT Condensed" panose="02050806060905020404" pitchFamily="18" charset="0"/>
              </a:rPr>
              <a:t> in red</a:t>
            </a:r>
          </a:p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Bede’s in blue</a:t>
            </a:r>
          </a:p>
        </p:txBody>
      </p:sp>
    </p:spTree>
    <p:extLst>
      <p:ext uri="{BB962C8B-B14F-4D97-AF65-F5344CB8AC3E}">
        <p14:creationId xmlns:p14="http://schemas.microsoft.com/office/powerpoint/2010/main" val="42719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nkins 112040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3" y="0"/>
            <a:ext cx="9818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nkins ro 112041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12192000" cy="66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bczak b 112041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2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oper 11204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38" y="0"/>
            <a:ext cx="4884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tley st 112041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4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 112041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25" y="0"/>
            <a:ext cx="452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pe 112041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0"/>
            <a:ext cx="10687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36192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Bernard MT Condensed" panose="02050806060905020404" pitchFamily="18" charset="0"/>
              </a:rPr>
              <a:t>The first semi-final</a:t>
            </a:r>
          </a:p>
          <a:p>
            <a:pPr algn="ctr"/>
            <a:endParaRPr lang="en-GB" sz="4000" dirty="0">
              <a:latin typeface="Bernard MT Condensed" panose="02050806060905020404" pitchFamily="18" charset="0"/>
            </a:endParaRPr>
          </a:p>
          <a:p>
            <a:pPr algn="ctr"/>
            <a:r>
              <a:rPr lang="en-GB" sz="4000" dirty="0">
                <a:latin typeface="Bernard MT Condensed" panose="02050806060905020404" pitchFamily="18" charset="0"/>
              </a:rPr>
              <a:t>Sedbergh in brown</a:t>
            </a:r>
          </a:p>
          <a:p>
            <a:pPr algn="ctr"/>
            <a:r>
              <a:rPr lang="en-GB" sz="4000" dirty="0">
                <a:latin typeface="Bernard MT Condensed" panose="02050806060905020404" pitchFamily="18" charset="0"/>
              </a:rPr>
              <a:t> Bede’s in blue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7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 112042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0"/>
            <a:ext cx="10496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undel 112042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0"/>
            <a:ext cx="10275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 112042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0"/>
            <a:ext cx="1071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6752"/>
            <a:ext cx="12277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Bernard MT Condensed" panose="02050806060905020404" pitchFamily="18" charset="0"/>
              </a:rPr>
              <a:t>The presentation by Johnny Barclay </a:t>
            </a:r>
          </a:p>
          <a:p>
            <a:pPr algn="ctr"/>
            <a:r>
              <a:rPr lang="en-GB" sz="4800" dirty="0">
                <a:latin typeface="Bernard MT Condensed" panose="02050806060905020404" pitchFamily="18" charset="0"/>
              </a:rPr>
              <a:t>former Captain of Sussex and President of MCC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40131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2012 winners</a:t>
            </a:r>
          </a:p>
          <a:p>
            <a:pPr algn="ctr"/>
            <a:r>
              <a:rPr lang="en-GB" sz="5400" dirty="0" err="1">
                <a:latin typeface="Bernard MT Condensed" panose="02050806060905020404" pitchFamily="18" charset="0"/>
              </a:rPr>
              <a:t>Millfield</a:t>
            </a:r>
            <a:endParaRPr lang="en-GB" sz="5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1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lfield 112042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3" y="0"/>
            <a:ext cx="9680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 Bedes 112042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8" y="0"/>
            <a:ext cx="10269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1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pper 112042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clay 112042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7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50278" y="1252024"/>
            <a:ext cx="106914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Photographs</a:t>
            </a:r>
          </a:p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by </a:t>
            </a:r>
          </a:p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Patrick Eagar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8814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Bernard MT Condensed" panose="02050806060905020404" pitchFamily="18" charset="0"/>
              </a:rPr>
              <a:t>© No images may be reproduced without permission</a:t>
            </a:r>
          </a:p>
        </p:txBody>
      </p:sp>
    </p:spTree>
    <p:extLst>
      <p:ext uri="{BB962C8B-B14F-4D97-AF65-F5344CB8AC3E}">
        <p14:creationId xmlns:p14="http://schemas.microsoft.com/office/powerpoint/2010/main" val="201002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60704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National Schools Twenty20 competition</a:t>
            </a:r>
          </a:p>
          <a:p>
            <a:pPr algn="ctr"/>
            <a:endParaRPr lang="en-GB" sz="5400" dirty="0">
              <a:latin typeface="Bernard MT Condensed" panose="02050806060905020404" pitchFamily="18" charset="0"/>
            </a:endParaRPr>
          </a:p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Finals day July 2012</a:t>
            </a:r>
          </a:p>
          <a:p>
            <a:pPr algn="ctr"/>
            <a:endParaRPr lang="en-GB" sz="5400" dirty="0">
              <a:latin typeface="Bernard MT Condensed" panose="02050806060905020404" pitchFamily="18" charset="0"/>
            </a:endParaRPr>
          </a:p>
          <a:p>
            <a:pPr algn="ctr"/>
            <a:r>
              <a:rPr lang="en-GB" sz="5400" dirty="0">
                <a:latin typeface="Bernard MT Condensed" panose="02050806060905020404" pitchFamily="18" charset="0"/>
              </a:rPr>
              <a:t>Arundel Castle</a:t>
            </a:r>
          </a:p>
        </p:txBody>
      </p:sp>
    </p:spTree>
    <p:extLst>
      <p:ext uri="{BB962C8B-B14F-4D97-AF65-F5344CB8AC3E}">
        <p14:creationId xmlns:p14="http://schemas.microsoft.com/office/powerpoint/2010/main" val="297034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erson 112037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9" y="0"/>
            <a:ext cx="10275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cis b 112037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4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erson c 112037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13" y="0"/>
            <a:ext cx="10417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5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vis 112037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3" y="0"/>
            <a:ext cx="9172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5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undel 112037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rewsbury kit 112037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87</Words>
  <Application>Microsoft Office PowerPoint</Application>
  <PresentationFormat>Widescreen</PresentationFormat>
  <Paragraphs>33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Bernard MT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Henderson</dc:creator>
  <cp:lastModifiedBy>Douglas Henderson</cp:lastModifiedBy>
  <cp:revision>12</cp:revision>
  <dcterms:created xsi:type="dcterms:W3CDTF">2017-02-08T12:07:46Z</dcterms:created>
  <dcterms:modified xsi:type="dcterms:W3CDTF">2018-02-20T16:35:55Z</dcterms:modified>
</cp:coreProperties>
</file>